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72" r:id="rId7"/>
    <p:sldId id="280" r:id="rId8"/>
    <p:sldId id="279" r:id="rId9"/>
    <p:sldId id="278" r:id="rId10"/>
    <p:sldId id="277" r:id="rId11"/>
    <p:sldId id="262" r:id="rId12"/>
    <p:sldId id="261" r:id="rId13"/>
    <p:sldId id="259" r:id="rId14"/>
    <p:sldId id="260" r:id="rId15"/>
    <p:sldId id="267" r:id="rId16"/>
    <p:sldId id="266" r:id="rId17"/>
    <p:sldId id="271" r:id="rId18"/>
    <p:sldId id="270" r:id="rId19"/>
    <p:sldId id="269" r:id="rId20"/>
    <p:sldId id="268" r:id="rId21"/>
    <p:sldId id="265" r:id="rId22"/>
    <p:sldId id="284" r:id="rId23"/>
    <p:sldId id="282" r:id="rId24"/>
    <p:sldId id="281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DF44-C6EF-6112-456A-4D9198AF9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0695" y="1007536"/>
            <a:ext cx="7197726" cy="2421464"/>
          </a:xfrm>
        </p:spPr>
        <p:txBody>
          <a:bodyPr/>
          <a:lstStyle/>
          <a:p>
            <a:r>
              <a:rPr lang="en-US" b="1" dirty="0" err="1"/>
              <a:t>Csedu</a:t>
            </a:r>
            <a:r>
              <a:rPr lang="en-US" b="1" dirty="0"/>
              <a:t> banking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40C9C-0617-A856-C407-3F7D9A96B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8036" y="3429000"/>
            <a:ext cx="7197726" cy="593772"/>
          </a:xfrm>
        </p:spPr>
        <p:txBody>
          <a:bodyPr/>
          <a:lstStyle/>
          <a:p>
            <a:r>
              <a:rPr lang="en-US" dirty="0"/>
              <a:t>A banking management system using java, </a:t>
            </a:r>
            <a:r>
              <a:rPr lang="en-US" dirty="0" err="1"/>
              <a:t>mysql</a:t>
            </a:r>
            <a:r>
              <a:rPr lang="en-US" dirty="0"/>
              <a:t> and </a:t>
            </a:r>
            <a:r>
              <a:rPr lang="en-US" dirty="0" err="1"/>
              <a:t>javafx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EA635-9A2E-4517-7495-AED42C4FDCCB}"/>
              </a:ext>
            </a:extLst>
          </p:cNvPr>
          <p:cNvSpPr txBox="1"/>
          <p:nvPr/>
        </p:nvSpPr>
        <p:spPr>
          <a:xfrm>
            <a:off x="1172817" y="4650135"/>
            <a:ext cx="3578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 By</a:t>
            </a:r>
          </a:p>
          <a:p>
            <a:r>
              <a:rPr lang="en-US" sz="2400" dirty="0"/>
              <a:t>Md. Abu Horaira (26)</a:t>
            </a:r>
          </a:p>
          <a:p>
            <a:r>
              <a:rPr lang="en-US" sz="2400" dirty="0" err="1"/>
              <a:t>Shraban</a:t>
            </a:r>
            <a:r>
              <a:rPr lang="en-US" sz="2400" dirty="0"/>
              <a:t> </a:t>
            </a:r>
            <a:r>
              <a:rPr lang="en-US" sz="2400" dirty="0" err="1"/>
              <a:t>Karmoker</a:t>
            </a:r>
            <a:r>
              <a:rPr lang="en-US" sz="2400" dirty="0"/>
              <a:t> Avi (44)</a:t>
            </a:r>
          </a:p>
          <a:p>
            <a:r>
              <a:rPr lang="en-US" sz="2400" dirty="0"/>
              <a:t>Md. Adib Ahsan (60)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82521-4518-1460-520E-63DA4C2CD35A}"/>
              </a:ext>
            </a:extLst>
          </p:cNvPr>
          <p:cNvSpPr txBox="1"/>
          <p:nvPr/>
        </p:nvSpPr>
        <p:spPr>
          <a:xfrm>
            <a:off x="5695122" y="4512365"/>
            <a:ext cx="53870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Instructors</a:t>
            </a:r>
          </a:p>
          <a:p>
            <a:r>
              <a:rPr lang="en-US" sz="2000" dirty="0"/>
              <a:t>DR. CHOWDHURY FARHAN AHMED</a:t>
            </a:r>
          </a:p>
          <a:p>
            <a:r>
              <a:rPr lang="en-US" sz="2000" dirty="0"/>
              <a:t>Professor, CSEDU</a:t>
            </a:r>
          </a:p>
          <a:p>
            <a:r>
              <a:rPr lang="en-US" sz="2000" dirty="0"/>
              <a:t>Redwan Ahmed </a:t>
            </a:r>
            <a:r>
              <a:rPr lang="en-US" sz="2000" dirty="0" err="1"/>
              <a:t>Rizvee</a:t>
            </a:r>
            <a:endParaRPr lang="en-US" sz="2000" dirty="0"/>
          </a:p>
          <a:p>
            <a:r>
              <a:rPr lang="en-US" sz="2000" dirty="0"/>
              <a:t>Lecturer, CSEDU</a:t>
            </a:r>
          </a:p>
        </p:txBody>
      </p:sp>
    </p:spTree>
    <p:extLst>
      <p:ext uri="{BB962C8B-B14F-4D97-AF65-F5344CB8AC3E}">
        <p14:creationId xmlns:p14="http://schemas.microsoft.com/office/powerpoint/2010/main" val="102971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0DC-FB27-90B3-07BF-B71CC9AB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Update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95BFE-A87A-EDFB-0CB7-38651C876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2018" y="2065867"/>
            <a:ext cx="5281039" cy="42819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ADB49-31DC-7DED-BC1C-799B31C04D14}"/>
              </a:ext>
            </a:extLst>
          </p:cNvPr>
          <p:cNvSpPr txBox="1"/>
          <p:nvPr/>
        </p:nvSpPr>
        <p:spPr>
          <a:xfrm>
            <a:off x="1262270" y="2604052"/>
            <a:ext cx="428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page customer can update details.</a:t>
            </a:r>
          </a:p>
        </p:txBody>
      </p:sp>
    </p:spTree>
    <p:extLst>
      <p:ext uri="{BB962C8B-B14F-4D97-AF65-F5344CB8AC3E}">
        <p14:creationId xmlns:p14="http://schemas.microsoft.com/office/powerpoint/2010/main" val="89032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Fixed deposit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DFACE-12AC-C6DF-B6F3-B28A84BA38F4}"/>
              </a:ext>
            </a:extLst>
          </p:cNvPr>
          <p:cNvSpPr txBox="1"/>
          <p:nvPr/>
        </p:nvSpPr>
        <p:spPr>
          <a:xfrm>
            <a:off x="1172817" y="3128672"/>
            <a:ext cx="4084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can open a fixed deposit account with interest rate (3% in this case).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Deposit amount can be used as Bank’s Balance and other customer can take loan from this balance.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5E76F-1475-DF0B-D4AB-C084DE3F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42066"/>
            <a:ext cx="5635694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3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Fixed deposit withdraw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B3D9F-81E3-C79F-D1BB-115AFFA9F0DA}"/>
              </a:ext>
            </a:extLst>
          </p:cNvPr>
          <p:cNvSpPr txBox="1"/>
          <p:nvPr/>
        </p:nvSpPr>
        <p:spPr>
          <a:xfrm>
            <a:off x="983974" y="2902226"/>
            <a:ext cx="4432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Customer can withdraw money from fixed deposit. In this case they will receive some interest from Bank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ECB2-4DD0-6A14-46BA-04CFC13D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22" y="2142067"/>
            <a:ext cx="5348354" cy="3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- LOAN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C9FBB-4CEA-A5D2-6335-4E0B5DDBFEC3}"/>
              </a:ext>
            </a:extLst>
          </p:cNvPr>
          <p:cNvSpPr txBox="1"/>
          <p:nvPr/>
        </p:nvSpPr>
        <p:spPr>
          <a:xfrm>
            <a:off x="834887" y="351080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can take loan from Bank’s balance with a certain value of interest.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F3790-90E9-494C-C888-4C129F2F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61" y="2065867"/>
            <a:ext cx="5431628" cy="40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LOAN Repay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4538C-DB0F-4113-D19D-EAAA55314024}"/>
              </a:ext>
            </a:extLst>
          </p:cNvPr>
          <p:cNvSpPr txBox="1"/>
          <p:nvPr/>
        </p:nvSpPr>
        <p:spPr>
          <a:xfrm>
            <a:off x="834887" y="2474843"/>
            <a:ext cx="50292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Customer can repay the loans.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There is two way to repay loans.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Pay Cash : In this way customer need to pay amount in cash with interest. The interest amount will be added with Bank Balance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Pay Account : In this way money will be repaid from the customers selected account.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67B9C-5FEC-CC06-8971-51C77A6E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54" y="1977524"/>
            <a:ext cx="5404845" cy="43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1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6A4D6-625A-037F-2B49-E0F629204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811" y="1977887"/>
            <a:ext cx="5013840" cy="40054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518E0-B976-7240-92BD-7268378748F2}"/>
              </a:ext>
            </a:extLst>
          </p:cNvPr>
          <p:cNvSpPr txBox="1"/>
          <p:nvPr/>
        </p:nvSpPr>
        <p:spPr>
          <a:xfrm>
            <a:off x="1252330" y="2832652"/>
            <a:ext cx="41545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Admin Home page.</a:t>
            </a:r>
          </a:p>
          <a:p>
            <a:r>
              <a:rPr lang="en-US" sz="2400" dirty="0"/>
              <a:t>Here admin can view all the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Deposits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Bank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Customer Balance</a:t>
            </a:r>
          </a:p>
        </p:txBody>
      </p:sp>
    </p:spTree>
    <p:extLst>
      <p:ext uri="{BB962C8B-B14F-4D97-AF65-F5344CB8AC3E}">
        <p14:creationId xmlns:p14="http://schemas.microsoft.com/office/powerpoint/2010/main" val="40026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45F7F-DFE2-0A31-F793-62A5CEE7B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556" y="1898375"/>
            <a:ext cx="5054918" cy="4007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B54CC-A7A3-3A05-3327-4AB66D481C58}"/>
              </a:ext>
            </a:extLst>
          </p:cNvPr>
          <p:cNvSpPr txBox="1"/>
          <p:nvPr/>
        </p:nvSpPr>
        <p:spPr>
          <a:xfrm>
            <a:off x="1252330" y="2832652"/>
            <a:ext cx="4293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‘ALL TRANSACTIONS’ page shows all the transactions of this bank</a:t>
            </a:r>
          </a:p>
        </p:txBody>
      </p:sp>
    </p:spTree>
    <p:extLst>
      <p:ext uri="{BB962C8B-B14F-4D97-AF65-F5344CB8AC3E}">
        <p14:creationId xmlns:p14="http://schemas.microsoft.com/office/powerpoint/2010/main" val="270832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08B5E-FA21-13EA-A79B-A2D3EBAA7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18917"/>
            <a:ext cx="4956313" cy="39617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307C8-AE7D-D13B-3F04-2495C7037541}"/>
              </a:ext>
            </a:extLst>
          </p:cNvPr>
          <p:cNvSpPr txBox="1"/>
          <p:nvPr/>
        </p:nvSpPr>
        <p:spPr>
          <a:xfrm>
            <a:off x="1252330" y="2832652"/>
            <a:ext cx="415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‘Customer info’ page shows all the customer info</a:t>
            </a:r>
          </a:p>
        </p:txBody>
      </p:sp>
    </p:spTree>
    <p:extLst>
      <p:ext uri="{BB962C8B-B14F-4D97-AF65-F5344CB8AC3E}">
        <p14:creationId xmlns:p14="http://schemas.microsoft.com/office/powerpoint/2010/main" val="214215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D8733-A010-146D-2114-3527CED62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670" y="2065867"/>
            <a:ext cx="5039810" cy="40273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3B02F-64F2-1A9C-ADFE-418196D97122}"/>
              </a:ext>
            </a:extLst>
          </p:cNvPr>
          <p:cNvSpPr txBox="1"/>
          <p:nvPr/>
        </p:nvSpPr>
        <p:spPr>
          <a:xfrm>
            <a:off x="1252330" y="2832652"/>
            <a:ext cx="415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‘Deposits’ page shows all the deposit transaction of bank.</a:t>
            </a:r>
          </a:p>
        </p:txBody>
      </p:sp>
    </p:spTree>
    <p:extLst>
      <p:ext uri="{BB962C8B-B14F-4D97-AF65-F5344CB8AC3E}">
        <p14:creationId xmlns:p14="http://schemas.microsoft.com/office/powerpoint/2010/main" val="257428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9A508-C08C-FCC5-8FEB-43E3FD6DE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991" y="1948969"/>
            <a:ext cx="5063321" cy="40642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C86BC-804F-87AD-8DB5-C2788274B0D7}"/>
              </a:ext>
            </a:extLst>
          </p:cNvPr>
          <p:cNvSpPr txBox="1"/>
          <p:nvPr/>
        </p:nvSpPr>
        <p:spPr>
          <a:xfrm>
            <a:off x="1252330" y="2832652"/>
            <a:ext cx="415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‘Withdraw’ page shows all the withdraw transaction of Bank</a:t>
            </a:r>
          </a:p>
        </p:txBody>
      </p:sp>
    </p:spTree>
    <p:extLst>
      <p:ext uri="{BB962C8B-B14F-4D97-AF65-F5344CB8AC3E}">
        <p14:creationId xmlns:p14="http://schemas.microsoft.com/office/powerpoint/2010/main" val="366641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DDDB-A8F6-4600-8777-AB8F2296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851D8-3FC8-B454-3B81-26F8FCD5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60" y="1887276"/>
            <a:ext cx="2080036" cy="42650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39CA2-45C6-3373-13E0-7D388B1B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30" y="1887276"/>
            <a:ext cx="4648603" cy="1912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0A206-1DA2-B25A-E0FD-8C9D3AF54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592" y="1887276"/>
            <a:ext cx="3924640" cy="1912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F5519-F28B-C464-77C5-279C2CD4953D}"/>
              </a:ext>
            </a:extLst>
          </p:cNvPr>
          <p:cNvSpPr txBox="1"/>
          <p:nvPr/>
        </p:nvSpPr>
        <p:spPr>
          <a:xfrm>
            <a:off x="3046142" y="4343400"/>
            <a:ext cx="558102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project structure: JAVA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Graphical User Interface: JAVAFX, 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DATA SAVING AND REUSE: MYSQL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8DA895-2231-3907-AEDB-F42C57E1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3963331"/>
            <a:ext cx="1949009" cy="22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83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0C7603-5591-E350-8F4C-EB716585F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783" y="1920365"/>
            <a:ext cx="5129369" cy="41126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017FFD-0C32-E2B2-69B9-2D5D9EAD449B}"/>
              </a:ext>
            </a:extLst>
          </p:cNvPr>
          <p:cNvSpPr txBox="1"/>
          <p:nvPr/>
        </p:nvSpPr>
        <p:spPr>
          <a:xfrm>
            <a:off x="1252330" y="2832652"/>
            <a:ext cx="415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‘Transfer’ page shows all the transfer transaction.</a:t>
            </a:r>
          </a:p>
        </p:txBody>
      </p:sp>
    </p:spTree>
    <p:extLst>
      <p:ext uri="{BB962C8B-B14F-4D97-AF65-F5344CB8AC3E}">
        <p14:creationId xmlns:p14="http://schemas.microsoft.com/office/powerpoint/2010/main" val="279235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admin page 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2B8B8-FD87-A6F5-B052-05BDB1CD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867765"/>
            <a:ext cx="5115339" cy="42118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FB6A2-70B0-F93F-C1F8-53ACB7FDCE4B}"/>
              </a:ext>
            </a:extLst>
          </p:cNvPr>
          <p:cNvSpPr txBox="1"/>
          <p:nvPr/>
        </p:nvSpPr>
        <p:spPr>
          <a:xfrm>
            <a:off x="1398932" y="2826891"/>
            <a:ext cx="4272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‘Customer info’  shows all the information about a customer.</a:t>
            </a:r>
          </a:p>
        </p:txBody>
      </p:sp>
    </p:spTree>
    <p:extLst>
      <p:ext uri="{BB962C8B-B14F-4D97-AF65-F5344CB8AC3E}">
        <p14:creationId xmlns:p14="http://schemas.microsoft.com/office/powerpoint/2010/main" val="392119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FD134-81ED-87F2-B885-326F4CE8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46" y="355878"/>
            <a:ext cx="7567316" cy="6325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EA880-10FD-42EB-0584-8FDCBFFECD3E}"/>
              </a:ext>
            </a:extLst>
          </p:cNvPr>
          <p:cNvSpPr txBox="1"/>
          <p:nvPr/>
        </p:nvSpPr>
        <p:spPr>
          <a:xfrm>
            <a:off x="407504" y="1013791"/>
            <a:ext cx="336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345579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6A155-E94E-E303-F134-956F8A74AD41}"/>
              </a:ext>
            </a:extLst>
          </p:cNvPr>
          <p:cNvSpPr txBox="1"/>
          <p:nvPr/>
        </p:nvSpPr>
        <p:spPr>
          <a:xfrm>
            <a:off x="3220278" y="2077278"/>
            <a:ext cx="5049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8626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A84D1-3610-425D-E23D-68A456329BCE}"/>
              </a:ext>
            </a:extLst>
          </p:cNvPr>
          <p:cNvSpPr txBox="1"/>
          <p:nvPr/>
        </p:nvSpPr>
        <p:spPr>
          <a:xfrm>
            <a:off x="3104321" y="1997765"/>
            <a:ext cx="6579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78467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84F4A-1EA5-2055-231B-44D616015073}"/>
              </a:ext>
            </a:extLst>
          </p:cNvPr>
          <p:cNvSpPr txBox="1"/>
          <p:nvPr/>
        </p:nvSpPr>
        <p:spPr>
          <a:xfrm>
            <a:off x="3647661" y="2653748"/>
            <a:ext cx="5575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593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5721"/>
            <a:ext cx="10131425" cy="1456267"/>
          </a:xfrm>
        </p:spPr>
        <p:txBody>
          <a:bodyPr/>
          <a:lstStyle/>
          <a:p>
            <a:r>
              <a:rPr lang="en-US" b="1" dirty="0"/>
              <a:t>Project description - </a:t>
            </a:r>
            <a:r>
              <a:rPr lang="en-US" b="1" dirty="0" err="1"/>
              <a:t>HOMe</a:t>
            </a:r>
            <a:endParaRPr 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5D2EE-4D08-2CF0-6FFE-6D8AFBEACDA6}"/>
              </a:ext>
            </a:extLst>
          </p:cNvPr>
          <p:cNvGrpSpPr/>
          <p:nvPr/>
        </p:nvGrpSpPr>
        <p:grpSpPr>
          <a:xfrm>
            <a:off x="689113" y="4657455"/>
            <a:ext cx="3644348" cy="1963589"/>
            <a:chOff x="8547652" y="2222368"/>
            <a:chExt cx="3644348" cy="19635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305D2-9F20-E73A-8CEE-0803F8436ACD}"/>
                </a:ext>
              </a:extLst>
            </p:cNvPr>
            <p:cNvSpPr txBox="1"/>
            <p:nvPr/>
          </p:nvSpPr>
          <p:spPr>
            <a:xfrm>
              <a:off x="9520859" y="2222368"/>
              <a:ext cx="1461052" cy="5232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USERS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2CDEC8-B58F-5FFA-ED4D-8897DD1D2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898" y="2745588"/>
              <a:ext cx="573984" cy="92774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63F62E-7C68-9FED-6698-A8B5DAA33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887" y="2745588"/>
              <a:ext cx="622852" cy="8995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DB60D2-25C8-7D4E-D058-78CD889944E9}"/>
                </a:ext>
              </a:extLst>
            </p:cNvPr>
            <p:cNvSpPr txBox="1"/>
            <p:nvPr/>
          </p:nvSpPr>
          <p:spPr>
            <a:xfrm>
              <a:off x="8547652" y="3631023"/>
              <a:ext cx="1461052" cy="5232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ADMIN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5A433C-C893-1BED-5C66-F92CBDA07ED9}"/>
                </a:ext>
              </a:extLst>
            </p:cNvPr>
            <p:cNvSpPr txBox="1"/>
            <p:nvPr/>
          </p:nvSpPr>
          <p:spPr>
            <a:xfrm>
              <a:off x="10142882" y="3662737"/>
              <a:ext cx="2049118" cy="5232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CUSTOMER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BC0CF86-0451-7439-12F2-E7BB481FF786}"/>
              </a:ext>
            </a:extLst>
          </p:cNvPr>
          <p:cNvSpPr txBox="1"/>
          <p:nvPr/>
        </p:nvSpPr>
        <p:spPr>
          <a:xfrm>
            <a:off x="815009" y="1918252"/>
            <a:ext cx="384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types of user uses this app.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119A-412C-AC08-15A9-80C367FEE6E7}"/>
              </a:ext>
            </a:extLst>
          </p:cNvPr>
          <p:cNvSpPr txBox="1"/>
          <p:nvPr/>
        </p:nvSpPr>
        <p:spPr>
          <a:xfrm>
            <a:off x="1545535" y="2425148"/>
            <a:ext cx="278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7D34C-0431-DC30-6E38-83CA006DA193}"/>
              </a:ext>
            </a:extLst>
          </p:cNvPr>
          <p:cNvSpPr txBox="1"/>
          <p:nvPr/>
        </p:nvSpPr>
        <p:spPr>
          <a:xfrm>
            <a:off x="815009" y="3071479"/>
            <a:ext cx="34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options in </a:t>
            </a:r>
            <a:r>
              <a:rPr lang="en-US" dirty="0" err="1"/>
              <a:t>HomePage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297C32-576C-94CA-0C18-89B6C5FF21A8}"/>
              </a:ext>
            </a:extLst>
          </p:cNvPr>
          <p:cNvSpPr txBox="1"/>
          <p:nvPr/>
        </p:nvSpPr>
        <p:spPr>
          <a:xfrm>
            <a:off x="974035" y="3594699"/>
            <a:ext cx="368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“Admin” for admin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“User” for User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“Quit” for ending the program.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62A92-C14B-5466-EDEA-671BD29E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07" y="1669333"/>
            <a:ext cx="6113670" cy="49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8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-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10813-0606-DDDF-AB9E-00B221B78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322" y="2065867"/>
            <a:ext cx="4927877" cy="392497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E8248-5126-9222-05EB-507BACB818C9}"/>
              </a:ext>
            </a:extLst>
          </p:cNvPr>
          <p:cNvSpPr txBox="1"/>
          <p:nvPr/>
        </p:nvSpPr>
        <p:spPr>
          <a:xfrm>
            <a:off x="788505" y="3636841"/>
            <a:ext cx="5307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Login Page for both customer and admin. Input will be cross checked with database data. Also they can open new account.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48A0D-4B0E-373C-7899-F7310A7BB592}"/>
              </a:ext>
            </a:extLst>
          </p:cNvPr>
          <p:cNvSpPr txBox="1"/>
          <p:nvPr/>
        </p:nvSpPr>
        <p:spPr>
          <a:xfrm>
            <a:off x="8623852" y="5990846"/>
            <a:ext cx="156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60419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9A7-DF0B-F45B-6D1B-1A418DF4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1966"/>
            <a:ext cx="10131425" cy="1456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Project description - registration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F138EF-A76C-CD01-E5F8-D4A39304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827" y="2300358"/>
            <a:ext cx="5551785" cy="413430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D5EE9-CC7D-F245-A7B6-81AF9DAF1E66}"/>
              </a:ext>
            </a:extLst>
          </p:cNvPr>
          <p:cNvSpPr txBox="1"/>
          <p:nvPr/>
        </p:nvSpPr>
        <p:spPr>
          <a:xfrm>
            <a:off x="735565" y="2934890"/>
            <a:ext cx="536043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Registration page for admin and customer. There are some validation added.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27068-7799-18B1-3756-6E22848A343E}"/>
              </a:ext>
            </a:extLst>
          </p:cNvPr>
          <p:cNvSpPr txBox="1"/>
          <p:nvPr/>
        </p:nvSpPr>
        <p:spPr>
          <a:xfrm>
            <a:off x="735565" y="3719579"/>
            <a:ext cx="558579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Username must be minimum 3 character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Email should contains @gmail.com followed by minimum 3 characters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9478D-FBAC-9702-643E-5309C3D454AE}"/>
              </a:ext>
            </a:extLst>
          </p:cNvPr>
          <p:cNvSpPr txBox="1"/>
          <p:nvPr/>
        </p:nvSpPr>
        <p:spPr>
          <a:xfrm>
            <a:off x="735565" y="4919767"/>
            <a:ext cx="501594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Phone Number must be 11 digits.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Password must be 8 digits.</a:t>
            </a:r>
          </a:p>
        </p:txBody>
      </p:sp>
    </p:spTree>
    <p:extLst>
      <p:ext uri="{BB962C8B-B14F-4D97-AF65-F5344CB8AC3E}">
        <p14:creationId xmlns:p14="http://schemas.microsoft.com/office/powerpoint/2010/main" val="333466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0DC-FB27-90B3-07BF-B71CC9AB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account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51385-9924-2709-1741-5EA1403D96C5}"/>
              </a:ext>
            </a:extLst>
          </p:cNvPr>
          <p:cNvSpPr txBox="1"/>
          <p:nvPr/>
        </p:nvSpPr>
        <p:spPr>
          <a:xfrm>
            <a:off x="1003853" y="2065867"/>
            <a:ext cx="45918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page customer can open a new normal account, see his balance, accounts details, open fixed deposit account, open loan account, go back to the previous menu, enter one of the customer account.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B0E96-325E-2824-0989-59985470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142" y="2065867"/>
            <a:ext cx="5130057" cy="41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0DC-FB27-90B3-07BF-B71CC9AB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–Deposit Transaction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6B668-2657-6CCC-33D6-50F1F0250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3187" y="2176670"/>
            <a:ext cx="5251170" cy="42009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C37DE-ABFB-935E-5CDA-A5C8A2947901}"/>
              </a:ext>
            </a:extLst>
          </p:cNvPr>
          <p:cNvSpPr txBox="1"/>
          <p:nvPr/>
        </p:nvSpPr>
        <p:spPr>
          <a:xfrm>
            <a:off x="765313" y="2613991"/>
            <a:ext cx="483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Customer can deposit money to account. It can be done by the template selection or input value.</a:t>
            </a:r>
          </a:p>
        </p:txBody>
      </p:sp>
    </p:spTree>
    <p:extLst>
      <p:ext uri="{BB962C8B-B14F-4D97-AF65-F5344CB8AC3E}">
        <p14:creationId xmlns:p14="http://schemas.microsoft.com/office/powerpoint/2010/main" val="330265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0DC-FB27-90B3-07BF-B71CC9AB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Withdraw Transaction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9D02F-721D-5797-0E4A-64C835144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940" y="2065867"/>
            <a:ext cx="5232517" cy="41825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CD244-6D3E-1361-3D45-85AA8871E7F4}"/>
              </a:ext>
            </a:extLst>
          </p:cNvPr>
          <p:cNvSpPr txBox="1"/>
          <p:nvPr/>
        </p:nvSpPr>
        <p:spPr>
          <a:xfrm>
            <a:off x="685801" y="2534478"/>
            <a:ext cx="465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page customer can withdraw money from account. From template or giving input.</a:t>
            </a:r>
          </a:p>
        </p:txBody>
      </p:sp>
    </p:spTree>
    <p:extLst>
      <p:ext uri="{BB962C8B-B14F-4D97-AF65-F5344CB8AC3E}">
        <p14:creationId xmlns:p14="http://schemas.microsoft.com/office/powerpoint/2010/main" val="97986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0DC-FB27-90B3-07BF-B71CC9AB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description – transfer transaction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E19CC-7907-0EA7-75BA-97FCE751B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808" y="2065867"/>
            <a:ext cx="5320725" cy="42719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31312-98C2-076A-70B6-AB417DCE0A67}"/>
              </a:ext>
            </a:extLst>
          </p:cNvPr>
          <p:cNvSpPr txBox="1"/>
          <p:nvPr/>
        </p:nvSpPr>
        <p:spPr>
          <a:xfrm>
            <a:off x="944217" y="2623930"/>
            <a:ext cx="4601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page customer can transfer money from this account to any of the customer account or another customer account.</a:t>
            </a:r>
          </a:p>
        </p:txBody>
      </p:sp>
    </p:spTree>
    <p:extLst>
      <p:ext uri="{BB962C8B-B14F-4D97-AF65-F5344CB8AC3E}">
        <p14:creationId xmlns:p14="http://schemas.microsoft.com/office/powerpoint/2010/main" val="3268673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{FEA59603-36DA-4543-BE2D-211C528D2086}tf03457452</Template>
  <TotalTime>198</TotalTime>
  <Words>605</Words>
  <Application>Microsoft Office PowerPoint</Application>
  <PresentationFormat>Widescreen</PresentationFormat>
  <Paragraphs>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Celestial</vt:lpstr>
      <vt:lpstr>Csedu banking management system</vt:lpstr>
      <vt:lpstr>Project tools</vt:lpstr>
      <vt:lpstr>Project description - HOMe</vt:lpstr>
      <vt:lpstr>Project description - login</vt:lpstr>
      <vt:lpstr>Project description - registration</vt:lpstr>
      <vt:lpstr>Project description – account selection</vt:lpstr>
      <vt:lpstr>Project description –Deposit Transaction</vt:lpstr>
      <vt:lpstr>Project description – Withdraw Transaction</vt:lpstr>
      <vt:lpstr>Project description – transfer transaction </vt:lpstr>
      <vt:lpstr>Project description – Update details </vt:lpstr>
      <vt:lpstr>Project description – Fixed deposit</vt:lpstr>
      <vt:lpstr>Project description – Fixed deposit withdraw</vt:lpstr>
      <vt:lpstr>Project description - LOAN</vt:lpstr>
      <vt:lpstr>Project description – LOAN Repay</vt:lpstr>
      <vt:lpstr>Project description – Admin page 1</vt:lpstr>
      <vt:lpstr>Project description – admin page 2</vt:lpstr>
      <vt:lpstr>Project description – admin page 3</vt:lpstr>
      <vt:lpstr>Project description – admin page 4</vt:lpstr>
      <vt:lpstr>Project description – admin page 5</vt:lpstr>
      <vt:lpstr>Project description – admin page 6</vt:lpstr>
      <vt:lpstr>Project description – admin page 7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Cse-du banking management system</dc:title>
  <dc:creator>Abu Horaira Tonmoy</dc:creator>
  <cp:lastModifiedBy>Abu Horaira Tonmoy</cp:lastModifiedBy>
  <cp:revision>17</cp:revision>
  <dcterms:created xsi:type="dcterms:W3CDTF">2024-05-17T19:46:33Z</dcterms:created>
  <dcterms:modified xsi:type="dcterms:W3CDTF">2024-05-18T20:09:13Z</dcterms:modified>
</cp:coreProperties>
</file>